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9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374963"/>
    <a:srgbClr val="1287C3"/>
    <a:srgbClr val="0E6794"/>
    <a:srgbClr val="05495E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07.06.2024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58065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13675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99297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1329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4854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92682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2085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0254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07.06.2024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</a:t>
            </a:r>
            <a:endParaRPr lang="ru-RU" sz="3200" b="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852936"/>
            <a:ext cx="7488832" cy="2160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Успішний організатор</a:t>
            </a:r>
            <a:br>
              <a:rPr lang="uk-UA" sz="4800" i="1" dirty="0">
                <a:latin typeface="Georgia" panose="02040502050405020303" pitchFamily="18" charset="0"/>
              </a:rPr>
            </a:br>
            <a:r>
              <a:rPr lang="uk-UA" sz="4800" i="1" dirty="0">
                <a:latin typeface="Georgia" panose="02040502050405020303" pitchFamily="18" charset="0"/>
              </a:rPr>
              <a:t>нової церкви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Піднесися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ж, о Господи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Ісусе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силі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Своїй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а ми будем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співати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хвалити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могутність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Твою, </a:t>
            </a:r>
            <a:r>
              <a:rPr lang="ru-RU" sz="40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0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Духу! </a:t>
            </a:r>
            <a:endParaRPr lang="en-US" sz="4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21:14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549245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10445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 Боже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Всемогутній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силою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Твоєю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веселиться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баптистської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церкви, і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Твоїм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як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сильно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радіє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21:2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3924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дав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бажання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і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прохання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уст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відмовив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</a:p>
          <a:p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Пауза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21:3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91033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0324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Духу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випередив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великим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помазанням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силою, </a:t>
            </a: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голову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поклав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корону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щирого золота.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21:4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28374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Життя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у Тебе просив, 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дав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йому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довголіття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віки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21:5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428544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Слава велика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при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Твоїй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допомозі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Духу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хвалу та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величність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кладеш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нього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21:6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91063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Святий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Духу,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вчиниш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вічним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помазанням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великою силою,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звеселиш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радістю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як буде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разом з Тобою!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21:7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921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260648"/>
            <a:ext cx="9036496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Організатор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баптистської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церкви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має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надію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 Господа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Всемогутнього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ласці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Всевишнього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Господа Бога не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захитається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він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21:8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513286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5496" y="260648"/>
            <a:ext cx="9001000" cy="417646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28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Знайде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рука Твоя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всіх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ворогів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Твоїх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принесе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спасіння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знайде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правиця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Твоя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Твоїх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ненависників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і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дасть</a:t>
            </a:r>
            <a:b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їм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вічне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4200" b="1" i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життя</a:t>
            </a:r>
            <a:r>
              <a:rPr lang="ru-RU" sz="4200" b="1" i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4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21:9</a:t>
            </a:r>
            <a:endParaRPr lang="en-US" sz="28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433178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244</Words>
  <Application>Microsoft Office PowerPoint</Application>
  <PresentationFormat>Екран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Calibri</vt:lpstr>
      <vt:lpstr>Georgia</vt:lpstr>
      <vt:lpstr>Verdana</vt:lpstr>
      <vt:lpstr>Тема Office</vt:lpstr>
      <vt:lpstr>Псалом 21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192</cp:revision>
  <dcterms:created xsi:type="dcterms:W3CDTF">2011-03-25T18:27:23Z</dcterms:created>
  <dcterms:modified xsi:type="dcterms:W3CDTF">2024-06-07T15:54:24Z</dcterms:modified>
</cp:coreProperties>
</file>